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42" r:id="rId4"/>
    <p:sldId id="1157" r:id="rId5"/>
    <p:sldId id="1165" r:id="rId6"/>
    <p:sldId id="1166" r:id="rId7"/>
    <p:sldId id="1167" r:id="rId8"/>
    <p:sldId id="1168" r:id="rId9"/>
    <p:sldId id="1158" r:id="rId10"/>
    <p:sldId id="1164" r:id="rId11"/>
    <p:sldId id="1159" r:id="rId12"/>
    <p:sldId id="1170" r:id="rId13"/>
    <p:sldId id="1169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As the saying goes, “One minute on the stage needs ten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off the stage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All the hard work was worth it once I got the chance to perform Peking Opera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onstage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2020, I even played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from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Drunken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《贵妃醉酒》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a show on CCTV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1752" y="305733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在央视一档节目中我甚至出演了《贵妃醉酒》中的一个角色。不定冠词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用于发音以辅音音素开头的单词前。故填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45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66015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Peking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 is one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forms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charm of Peking Opera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timeless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that more young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Peking Opera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2865374"/>
            <a:ext cx="23407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 most famous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考查形容词最高级。句意：京剧是最著名的艺术形式之一。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one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后跟形容词最高级。故填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most famous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055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Peking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 is one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forms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charm of Peking Opera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timeless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that more young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Peking Opera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53684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考查动词。句意：我希望更多的年轻人喜欢京剧。根据句意可知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用一般将来时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will love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54646" y="1962962"/>
            <a:ext cx="1268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will love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248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66" y="1373567"/>
            <a:ext cx="11511936" cy="4359689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作目的状语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易误填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作形式宾语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指代后面的动词不定式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易误填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需双重变形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所有格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易漏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最高级为固定结构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避坑指南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牢记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不可替换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先变复数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再加名词所有格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最高级前通常要加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易错警示.eps" descr="id:21474889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4460" y="1378156"/>
            <a:ext cx="1284432" cy="37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3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岁开始就被京剧表演深深吸引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随后开始了长达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年的学习之旅。作者每天早起练习京剧基本功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如倒立和台词朗读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尽管过程艰难且容易受伤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但作者从未放弃。通过不懈努力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作者最终有机会在央视一档节目中出演了《贵妃醉酒》中的一个角色。文章强调了京剧的魅力是永恒的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并希望更多年轻人能爱上京剧。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72" y="1052736"/>
            <a:ext cx="10627066" cy="11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或填入括号内所给单词的正确形式。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8, I saw Peking Opera actresses dancing and singing beautifully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television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I have been on my learning journey for 5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2996952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deeply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考查副词。句意：这件事深深地打动了我。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为实义动词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用副词修饰。故填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to wake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 o’clock every morning to practice the key skills in Peking Opera performance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practice handstands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all the weight is on my arms and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read the lines loudly and quickly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pronunciation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difficult,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give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practice, what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is getting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I fell down while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 for me to go up and down stairs for a long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2004" y="4153967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at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考查介词。句意：我必须每天早上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点起床练习京剧表演中的关键技巧。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o’clock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为时间点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2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to wake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 o’clock every morning to practice the key skills in Peking Opera performance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practice handstands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all the weight is on my arms and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read the lines loudly and quickly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pronunciation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difficult,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give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practice, what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is getting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I fell down while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 for me to go up and down stairs for a long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2004" y="4153967"/>
            <a:ext cx="1236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make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考查动词。句意：我大声快速地念台词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使我的发音更清楚。根据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“read ... loudly and quickly”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此处表示目的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用动词不定式。故填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41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to wake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 o’clock every morning to practice the key skills in Peking Opera performance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practice handstands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all the weight is on my arms and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read the lines loudly and quickly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pronunciation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difficult,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give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practice, what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is getting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I fell down while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 for me to go up and down stairs for a long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2004" y="4153967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but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考查连词。句意：这很难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但我不放弃。此处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表示转折。故填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0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to wake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 o’clock every morning to practice the key skills in Peking Opera performance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practice handstands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all the weight is on my arms and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read the lines loudly and quickly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pronunciation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difficult,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give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practice, what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is getting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I fell down while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 for me to go up and down stairs for a long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2004" y="4153967"/>
            <a:ext cx="1175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worries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考查动词。句意：实际上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真正让我担心的是受伤。时态为一般现在时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,“what”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后谓语动词用第三人称单数形式。故填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68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to wake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 o’clock every morning to practice the key skills in Peking Opera performance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practice handstands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all the weight is on my arms and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read the lines loudly and quickly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pronunciation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difficult,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give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practice, what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is getting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I fell down while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 for me to go up and down stairs for a long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2004" y="4153967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it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考查代词。句意：这使得我很长一段时间上下楼梯都很困难。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是固定句型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作形式宾语。故填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61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As the saying goes, “One minute on the stage needs ten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off the stage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All the hard work was worth it once I got the chance to perform Peking Opera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onstage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2020, I even played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from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Drunken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《贵妃醉酒》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a show on CCTV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2996952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years’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考查名词所有格。句意：俗话说：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台上一分钟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台下十年功。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后跟可数名词复数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,practice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其前用名词所有格。故填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years’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9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1584</Words>
  <Application>Microsoft Office PowerPoint</Application>
  <PresentationFormat>自定义</PresentationFormat>
  <Paragraphs>50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447</cp:revision>
  <dcterms:created xsi:type="dcterms:W3CDTF">2020-11-06T05:24:00Z</dcterms:created>
  <dcterms:modified xsi:type="dcterms:W3CDTF">2025-09-17T19:57:14Z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